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74214735" ContentType="image/png"/>
  <Default Extension="49280535"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05322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cc95432f2d71.74214735"/>
  <Relationship Id="rId3" Type="http://schemas.openxmlformats.org/officeDocument/2006/relationships/image" Target="../media/logo_673cc95449f4302.49280535"/>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5486400"/>
          <a:chOff x="9525" y="9525"/>
          <a:chExt cx="9229725" cy="5486400"/>
        </a:xfrm>
      </p:grpSpPr>
      <p:pic>
        <p:nvPicPr>
          <p:cNvPr id="1" name="Antithrombotic Therapy in AF patients with Acute Coronary Syndrome or Post-percutaneous Coronary Intervention" descr="Antithrombotic Therapy in AF patients with Acute Coronary Syndrome or Post-percutaneous Coronary Intervention"/>
          <p:cNvPicPr>
            <a:picLocks noChangeAspect="1"/>
          </p:cNvPicPr>
          <p:nvPr/>
        </p:nvPicPr>
        <p:blipFill>
          <a:blip r:embed="rId2"/>
          <a:stretch>
            <a:fillRect/>
          </a:stretch>
        </p:blipFill>
        <p:spPr>
          <a:xfrm>
            <a:off x="9525" y="885825"/>
            <a:ext cx="4476750" cy="4600575"/>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hong DT, Andreotti F, Verhamme P, Dalal JJ, Uaprasert N, Wang CC, On YK, Li  YH, Jiang J, Hasegawa K, Almuti K, Bai R, Lo ST, Krittayaphong R, Lee LH, Quek D, Johar S, Chong SS, Hammett CJ, Tan JW]]></a:t>
            </a:r>
          </a:p>
        </p:txBody>
      </p:sp>
      <p:sp>
        <p:nvSpPr>
          <p:cNvPr id="4" name=""/>
          <p:cNvSpPr txBox="1"/>
          <p:nvPr/>
        </p:nvSpPr>
        <p:spPr>
          <a:xfrm>
            <a:off x="9525" y="3333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Antithrombotic Therapy in AF patients with Acute Coronary Syndrome or Post-percutaneous Coronary Intervention]]></a:t>
            </a:r>
          </a:p>
        </p:txBody>
      </p:sp>
      <p:sp>
        <p:nvSpPr>
          <p:cNvPr id="5" name=""/>
          <p:cNvSpPr txBox="1"/>
          <p:nvPr/>
        </p:nvSpPr>
        <p:spPr>
          <a:xfrm>
            <a:off x="9525" y="51435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European Cardiology Review 2021;16:e23.]]></a:t>
            </a:r>
          </a:p>
        </p:txBody>
      </p:sp>
      <p:sp>
        <p:nvSpPr>
          <p:cNvPr id="6" name=""/>
          <p:cNvSpPr txBox="1"/>
          <p:nvPr/>
        </p:nvSpPr>
        <p:spPr>
          <a:xfrm>
            <a:off x="9525" y="6858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ecr.2020.43]]></a:t>
            </a:r>
          </a:p>
        </p:txBody>
      </p:sp>
    </p:spTree>
  </p:cSld>
  <p:clrMapOvr>
    <a:masterClrMapping/>
  </p:clrMapOvr>
</p:sld>
</file>

<file path=ppt/theme/theme1.xml><?xml version="1.0" encoding="utf-8"?>
<a:theme xmlns:a="http://schemas.openxmlformats.org/drawingml/2006/main" name="Theme37">
  <a:themeElements>
    <a:clrScheme name="Theme3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2024-11-19T17:22:28Z</dcterms:created>
  <dcterms:modified xsi:type="dcterms:W3CDTF">2024-11-19T17:22:28Z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