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4711487" ContentType="image/png"/>
  <Default Extension="5835822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04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be553c80201.34711487"/>
  <Relationship Id="rId3" Type="http://schemas.openxmlformats.org/officeDocument/2006/relationships/image" Target="../media/logo_673cbe555a90252.5835822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Periprocedural Management of Patients on Direct Oral Anticoagulants" descr="Periprocedural Management of Patients on Direct Oral Anticoagulants"/>
          <p:cNvPicPr>
            <a:picLocks noChangeAspect="1"/>
          </p:cNvPicPr>
          <p:nvPr/>
        </p:nvPicPr>
        <p:blipFill>
          <a:blip r:embed="rId2"/>
          <a:stretch>
            <a:fillRect/>
          </a:stretch>
        </p:blipFill>
        <p:spPr>
          <a:xfrm>
            <a:off x="9525" y="885825"/>
            <a:ext cx="407670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ong DT, Andreotti F, Verhamme P, Dalal JJ, Uaprasert N, Wang CC, On YK, Li  YH, Jiang J, Hasegawa K, Almuti K, Bai R, Lo ST, Krittayaphong R, Lee LH, Quek D, Johar S, Chong SS, Hammett CJ,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eriprocedural Management of Patients on Direct Oral Anticoagula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3]]></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2024-11-19T16:35:33Z</dcterms:created>
  <dcterms:modified xsi:type="dcterms:W3CDTF">2024-11-19T16:35:33Z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