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4289552" ContentType="image/png"/>
  <Default Extension="3152573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02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bdd78bddf01.44289552"/>
  <Relationship Id="rId3" Type="http://schemas.openxmlformats.org/officeDocument/2006/relationships/image" Target="../media/logo_673cbdd79da5802.3152573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353175"/>
          <a:chOff x="9525" y="9525"/>
          <a:chExt cx="9229725" cy="6353175"/>
        </a:xfrm>
      </p:grpSpPr>
      <p:pic>
        <p:nvPicPr>
          <p:cNvPr id="1" name="Strategies for Bleeding Management While on Direct Oral Anticoagulants" descr="Strategies for Bleeding Management While on Direct Oral Anticoagulants"/>
          <p:cNvPicPr>
            <a:picLocks noChangeAspect="1"/>
          </p:cNvPicPr>
          <p:nvPr/>
        </p:nvPicPr>
        <p:blipFill>
          <a:blip r:embed="rId2"/>
          <a:stretch>
            <a:fillRect/>
          </a:stretch>
        </p:blipFill>
        <p:spPr>
          <a:xfrm>
            <a:off x="9525" y="885825"/>
            <a:ext cx="4476750" cy="54673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ong DT, Andreotti F, Verhamme P, Dalal JJ, Uaprasert N, Wang CC, On YK, Li  YH, Jiang J, Hasegawa K, Almuti K, Bai R, Lo ST, Krittayaphong R, Lee LH, Quek D, Johar S, Chong SS, Hammett CJ,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trategies for Bleeding Management While on Direct Oral Anticoagula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3]]></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2024-11-19T16:33:27Z</dcterms:created>
  <dcterms:modified xsi:type="dcterms:W3CDTF">2024-11-19T16:33:27Z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