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04393653" ContentType="image/png"/>
  <Default Extension="83985429"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503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be356172a91.04393653"/>
  <Relationship Id="rId3" Type="http://schemas.openxmlformats.org/officeDocument/2006/relationships/image" Target="../media/logo_673cbe357500242.83985429"/>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314950"/>
          <a:chOff x="9525" y="9525"/>
          <a:chExt cx="9229725" cy="5314950"/>
        </a:xfrm>
      </p:grpSpPr>
      <p:pic>
        <p:nvPicPr>
          <p:cNvPr id="1" name="Management Strategy After Major Bleeding Episode" descr="Management Strategy After Major Bleeding Episode"/>
          <p:cNvPicPr>
            <a:picLocks noChangeAspect="1"/>
          </p:cNvPicPr>
          <p:nvPr/>
        </p:nvPicPr>
        <p:blipFill>
          <a:blip r:embed="rId2"/>
          <a:stretch>
            <a:fillRect/>
          </a:stretch>
        </p:blipFill>
        <p:spPr>
          <a:xfrm>
            <a:off x="9525" y="885825"/>
            <a:ext cx="4476750" cy="44291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hong DT, Andreotti F, Verhamme P, Dalal JJ, Uaprasert N, Wang CC, On YK, Li  YH, Jiang J, Hasegawa K, Almuti K, Bai R, Lo ST, Krittayaphong R, Lee LH, Quek D, Johar S, Chong SS, Hammett CJ, Tan JW]]></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Management Strategy After Major Bleeding Episode]]></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23.]]></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0.43]]></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2024-11-19T16:35:01Z</dcterms:created>
  <dcterms:modified xsi:type="dcterms:W3CDTF">2024-11-19T16:35:01Z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