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4393653" ContentType="image/png"/>
  <Default Extension="8398542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503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be356172a91.04393653"/>
  <Relationship Id="rId3" Type="http://schemas.openxmlformats.org/officeDocument/2006/relationships/image" Target="../media/logo_673cbe357500242.8398542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314950"/>
          <a:chOff x="9525" y="9525"/>
          <a:chExt cx="9229725" cy="5314950"/>
        </a:xfrm>
      </p:grpSpPr>
      <p:pic>
        <p:nvPicPr>
          <p:cNvPr id="1" name="Management Strategy After Major Bleeding Episode" descr="Management Strategy After Major Bleeding Episode"/>
          <p:cNvPicPr>
            <a:picLocks noChangeAspect="1"/>
          </p:cNvPicPr>
          <p:nvPr/>
        </p:nvPicPr>
        <p:blipFill>
          <a:blip r:embed="rId2"/>
          <a:stretch>
            <a:fillRect/>
          </a:stretch>
        </p:blipFill>
        <p:spPr>
          <a:xfrm>
            <a:off x="9525" y="885825"/>
            <a:ext cx="4476750" cy="44291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ong DT, Andreotti F, Verhamme P, Dalal JJ, Uaprasert N, Wang CC, On YK, Li  YH, Jiang J, Hasegawa K, Almuti K, Bai R, Lo ST, Krittayaphong R, Lee LH, Quek D, Johar S, Chong SS, Hammett CJ,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Management Strategy After Major Bleeding Episode]]></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3]]></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2024-11-19T16:35:01Z</dcterms:created>
  <dcterms:modified xsi:type="dcterms:W3CDTF">2024-11-19T16:35:01Z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