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158619" ContentType="image/png"/>
  <Default Extension="682481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5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ed91f9a951.91158619"/>
  <Relationship Id="rId3" Type="http://schemas.openxmlformats.org/officeDocument/2006/relationships/image" Target="../media/logo_673cbed92e8eb22.682481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62300"/>
          <a:chOff x="9525" y="9525"/>
          <a:chExt cx="9229725" cy="3162300"/>
        </a:xfrm>
      </p:grpSpPr>
      <p:pic>
        <p:nvPicPr>
          <p:cNvPr id="1" name="Trials Comparing Optimal Medical Therapy and Revascularisation in Chronic Coronary Disease" descr="Trials Comparing Optimal Medical Therapy and Revascularisation in Chronic Coronary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00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o E, Nijjer S, Al-Hussaini A, Kaprieli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ials Comparing Optimal Medical Therapy and Revascularisation in Chronic Coronary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2024-11-19T16:37:45Z</dcterms:created>
  <dcterms:modified xsi:type="dcterms:W3CDTF">2024-11-19T16:37:45Z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