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222257" ContentType="image/png"/>
  <Default Extension="574902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3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e124c61781.98222257"/>
  <Relationship Id="rId3" Type="http://schemas.openxmlformats.org/officeDocument/2006/relationships/image" Target="../media/logo_673cbe125d48892.574902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29275"/>
          <a:chOff x="9525" y="9525"/>
          <a:chExt cx="9229725" cy="5629275"/>
        </a:xfrm>
      </p:grpSpPr>
      <p:pic>
        <p:nvPicPr>
          <p:cNvPr id="1" name="Design of the ISCHEMIA Trial" descr="Design of the ISCHEMIA Tr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4867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o E, Nijjer S, Al-Hussaini A, Kaprieli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sign of the ISCHEMIA Tr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2024-11-19T16:34:26Z</dcterms:created>
  <dcterms:modified xsi:type="dcterms:W3CDTF">2024-11-19T16:34:26Z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