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42575146" ContentType="image/png"/>
  <Default Extension="35622212"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05317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cc9299d56431.42575146"/>
  <Relationship Id="rId3" Type="http://schemas.openxmlformats.org/officeDocument/2006/relationships/image" Target="../media/logo_673cc929b6b2e92.35622212"/>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7458075"/>
          <a:chOff x="9525" y="9525"/>
          <a:chExt cx="9229725" cy="7458075"/>
        </a:xfrm>
      </p:grpSpPr>
      <p:pic>
        <p:nvPicPr>
          <p:cNvPr id="1" name="Schematic Illustration of Echocardiographic Parameters for Mitral Regurgitation Assessment " descr="Schematic Illustration of Echocardiographic Parameters for Mitral Regurgitation Assessment "/>
          <p:cNvPicPr>
            <a:picLocks noChangeAspect="1"/>
          </p:cNvPicPr>
          <p:nvPr/>
        </p:nvPicPr>
        <p:blipFill>
          <a:blip r:embed="rId2"/>
          <a:stretch>
            <a:fillRect/>
          </a:stretch>
        </p:blipFill>
        <p:spPr>
          <a:xfrm>
            <a:off x="9525" y="885825"/>
            <a:ext cx="6667500" cy="657225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Yeo KK, Tan JWC, Muller DW, Walters DL, Lindenfeld J, Lee MKY, Fung Chui AS, Satish S, Santoso T, Kubo S, Kok Meng JC, Sin KYK, Ewe SH, Sim D, Tay EL, Meemook K, Sung SH, Nguyen QN, Pan X, Amaki M, Izumo M, Hayashida K, Kim JS, Kang DY, Stone G, Matsumoto T]]></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Schematic Illustration of Echocardiographic Parameters for Mitral Regurgitation Assessment ]]></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European Cardiology Review 2021;16:e25.]]></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ecr.2021.01]]></a:t>
            </a:r>
          </a:p>
        </p:txBody>
      </p:sp>
    </p:spTree>
  </p:cSld>
  <p:clrMapOvr>
    <a:masterClrMapping/>
  </p:clrMapOvr>
</p:sld>
</file>

<file path=ppt/theme/theme1.xml><?xml version="1.0" encoding="utf-8"?>
<a:theme xmlns:a="http://schemas.openxmlformats.org/drawingml/2006/main" name="Theme64">
  <a:themeElements>
    <a:clrScheme name="Theme6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2024-11-19T17:21:45Z</dcterms:created>
  <dcterms:modified xsi:type="dcterms:W3CDTF">2024-11-19T17:21:45Z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