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24835487" ContentType="image/png"/>
  <Default Extension="7957895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38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cba74619681.24835487"/>
  <Relationship Id="rId3" Type="http://schemas.openxmlformats.org/officeDocument/2006/relationships/image" Target="../media/logo_673ccba74a40302.7957895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467225"/>
          <a:chOff x="9525" y="9525"/>
          <a:chExt cx="9229725" cy="4467225"/>
        </a:xfrm>
      </p:grpSpPr>
      <p:pic>
        <p:nvPicPr>
          <p:cNvPr id="1" name="Flowchart for the Assessment and Initial Management of Patients With ≥3+ FMR" descr="Flowchart for the Assessment and Initial Management of Patients With ≥3+ FMR"/>
          <p:cNvPicPr>
            <a:picLocks noChangeAspect="1"/>
          </p:cNvPicPr>
          <p:nvPr/>
        </p:nvPicPr>
        <p:blipFill>
          <a:blip r:embed="rId2"/>
          <a:stretch>
            <a:fillRect/>
          </a:stretch>
        </p:blipFill>
        <p:spPr>
          <a:xfrm>
            <a:off x="9525" y="885825"/>
            <a:ext cx="4524375" cy="35814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Yeo KK, Tan JWC, Muller DW, Walters DL, Lindenfeld J, Lee MKY, Fung Chui AS, Satish S, Santoso T, Kubo S, Kok Meng JC, Sin KYK, Ewe SH, Sim D, Tay EL, Meemook K, Sung SH, Nguyen QN, Pan X, Amaki M, Izumo M, Hayashida K, Kim JS, Kang DY, Stone G, Matsumoto T]]></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lowchart for the Assessment and Initial Management of Patients With ≥3+ FMR]]></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01]]></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2024-11-19T17:32:23Z</dcterms:created>
  <dcterms:modified xsi:type="dcterms:W3CDTF">2024-11-19T17:32:23Z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