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96316379" ContentType="image/png"/>
  <Default Extension="28503609"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507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bf9c21fa561.96316379"/>
  <Relationship Id="rId3" Type="http://schemas.openxmlformats.org/officeDocument/2006/relationships/image" Target="../media/logo_673cbf9c3167472.28503609"/>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3667125"/>
          <a:chOff x="9525" y="9525"/>
          <a:chExt cx="9229725" cy="3667125"/>
        </a:xfrm>
      </p:grpSpPr>
      <p:pic>
        <p:nvPicPr>
          <p:cNvPr id="1" name="Technical Considerations for MitraClip Use in Mitral Regurgitation" descr="Technical Considerations for MitraClip Use in Mitral Regurgitation"/>
          <p:cNvPicPr>
            <a:picLocks noChangeAspect="1"/>
          </p:cNvPicPr>
          <p:nvPr/>
        </p:nvPicPr>
        <p:blipFill>
          <a:blip r:embed="rId2"/>
          <a:stretch>
            <a:fillRect/>
          </a:stretch>
        </p:blipFill>
        <p:spPr>
          <a:xfrm>
            <a:off x="9525" y="885825"/>
            <a:ext cx="4476750" cy="27813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Yeo KK, Tan JWC, Muller DW, Walters DL, Lindenfeld J, Lee MKY, Fung Chui AS, Satish S, Santoso T, Kubo S, Kok Meng JC, Sin KYK, Ewe SH, Sim D, Tay EL, Meemook K, Sung SH, Nguyen QN, Pan X, Amaki M, Izumo M, Hayashida K, Kim JS, Kang DY, Stone G, Matsumoto T]]></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echnical Considerations for MitraClip Use in Mitral Regurgita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5.]]></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01]]></a:t>
            </a:r>
          </a:p>
        </p:txBody>
      </p:sp>
    </p:spTree>
  </p:cSld>
  <p:clrMapOvr>
    <a:masterClrMapping/>
  </p:clrMapOvr>
</p:sld>
</file>

<file path=ppt/theme/theme1.xml><?xml version="1.0" encoding="utf-8"?>
<a:theme xmlns:a="http://schemas.openxmlformats.org/drawingml/2006/main" name="Theme12">
  <a:themeElements>
    <a:clrScheme name="Theme1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2024-11-19T16:41:00Z</dcterms:created>
  <dcterms:modified xsi:type="dcterms:W3CDTF">2024-11-19T16:41:00Z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