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96316379" ContentType="image/png"/>
  <Default Extension="28503609"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05073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cbf9c21fa561.96316379"/>
  <Relationship Id="rId3" Type="http://schemas.openxmlformats.org/officeDocument/2006/relationships/image" Target="../media/logo_673cbf9c3167472.28503609"/>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3667125"/>
          <a:chOff x="9525" y="9525"/>
          <a:chExt cx="9229725" cy="3667125"/>
        </a:xfrm>
      </p:grpSpPr>
      <p:pic>
        <p:nvPicPr>
          <p:cNvPr id="1" name="Technical Considerations for MitraClip Use in Mitral Regurgitation" descr="Technical Considerations for MitraClip Use in Mitral Regurgitation"/>
          <p:cNvPicPr>
            <a:picLocks noChangeAspect="1"/>
          </p:cNvPicPr>
          <p:nvPr/>
        </p:nvPicPr>
        <p:blipFill>
          <a:blip r:embed="rId2"/>
          <a:stretch>
            <a:fillRect/>
          </a:stretch>
        </p:blipFill>
        <p:spPr>
          <a:xfrm>
            <a:off x="9525" y="885825"/>
            <a:ext cx="4476750" cy="27813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Yeo KK, Tan JWC, Muller DW, Walters DL, Lindenfeld J, Lee MKY, Fung Chui AS, Satish S, Santoso T, Kubo S, Kok Meng JC, Sin KYK, Ewe SH, Sim D, Tay EL, Meemook K, Sung SH, Nguyen QN, Pan X, Amaki M, Izumo M, Hayashida K, Kim JS, Kang DY, Stone G, Matsumoto T]]></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Technical Considerations for MitraClip Use in Mitral Regurgitation]]></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European Cardiology Review 2021;16:e25.]]></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ecr.2021.01]]></a:t>
            </a:r>
          </a:p>
        </p:txBody>
      </p:sp>
    </p:spTree>
  </p:cSld>
  <p:clrMapOvr>
    <a:masterClrMapping/>
  </p:clrMapOvr>
</p:sld>
</file>

<file path=ppt/theme/theme1.xml><?xml version="1.0" encoding="utf-8"?>
<a:theme xmlns:a="http://schemas.openxmlformats.org/drawingml/2006/main" name="Theme12">
  <a:themeElements>
    <a:clrScheme name="Theme1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2024-11-19T16:41:00Z</dcterms:created>
  <dcterms:modified xsi:type="dcterms:W3CDTF">2024-11-19T16:41:00Z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