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804093" ContentType="image/png"/>
  <Default Extension="405284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0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d1232e6361.53804093"/>
  <Relationship Id="rId3" Type="http://schemas.openxmlformats.org/officeDocument/2006/relationships/image" Target="../media/logo_673cbd1236c0f42.405284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71975"/>
          <a:chOff x="9525" y="9525"/>
          <a:chExt cx="9229725" cy="4371975"/>
        </a:xfrm>
      </p:grpSpPr>
      <p:pic>
        <p:nvPicPr>
          <p:cNvPr id="1" name="Classification of Underlying Diagnoses in Patients Presenting with MINOCA" descr="Classification of Underlying Diagnoses in Patients Presenting with MINO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09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ykes R, Doherty D, Mangion K, Morrow A, Berr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ssification of Underlying Diagnoses in Patients Presenting with MIN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2024-11-19T16:30:10Z</dcterms:created>
  <dcterms:modified xsi:type="dcterms:W3CDTF">2024-11-19T16:30:10Z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