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4402677" ContentType="image/png"/>
  <Default Extension="806785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45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ce67c7e6661.64402677"/>
  <Relationship Id="rId3" Type="http://schemas.openxmlformats.org/officeDocument/2006/relationships/image" Target="../media/logo_673cce67e534192.806785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ngiography of MINOCA" descr="Angiography of MINOC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4766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ykes R, Doherty D, Mangion K, Morrow A, Berry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giography of MINOC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2024-11-19T17:44:07Z</dcterms:created>
  <dcterms:modified xsi:type="dcterms:W3CDTF">2024-11-19T17:44:07Z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