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0255949" ContentType="image/png"/>
  <Default Extension="171115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12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c184df73911.70255949"/>
  <Relationship Id="rId3" Type="http://schemas.openxmlformats.org/officeDocument/2006/relationships/image" Target="../media/logo_673cc1850338792.171115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76950"/>
          <a:chOff x="9525" y="9525"/>
          <a:chExt cx="9229725" cy="6076950"/>
        </a:xfrm>
      </p:grpSpPr>
      <p:pic>
        <p:nvPicPr>
          <p:cNvPr id="1" name="Diagnostic Pathway for MINOCA" descr="Diagnostic Pathway for MINOC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314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ykes R, Doherty D, Mangion K, Morrow A, Berry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agnostic Pathway for MINOC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2024-11-19T16:49:09Z</dcterms:created>
  <dcterms:modified xsi:type="dcterms:W3CDTF">2024-11-19T16:49:09Z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