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512227" ContentType="image/png"/>
  <Default Extension="043751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2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d87629c981.76512227"/>
  <Relationship Id="rId3" Type="http://schemas.openxmlformats.org/officeDocument/2006/relationships/image" Target="../media/logo_673cbd877c5dd72.043751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INOCA and Cardiac MRI" descr="MINOCA and Cardiac MR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62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ykes R, Doherty D, Mangion K, Morrow A, Berr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NOCA and Cardiac MR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2024-11-19T16:32:07Z</dcterms:created>
  <dcterms:modified xsi:type="dcterms:W3CDTF">2024-11-19T16:32:07Z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