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376866" ContentType="image/png"/>
  <Default Extension="330031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6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f472405611.90376866"/>
  <Relationship Id="rId3" Type="http://schemas.openxmlformats.org/officeDocument/2006/relationships/image" Target="../media/logo_673caf473bdef02.330031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24200"/>
          <a:chOff x="9525" y="9525"/>
          <a:chExt cx="9229725" cy="3124200"/>
        </a:xfrm>
      </p:grpSpPr>
      <p:pic>
        <p:nvPicPr>
          <p:cNvPr id="1" name="Pulsed-wave Doppler" descr="Pulsed-wave Doppl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62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nsal P, Lodhi H, Mathews A, Desai A, Morcos R, Maini B, Khalil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lsed-wave Doppl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2024-11-19T15:31:19Z</dcterms:created>
  <dcterms:modified xsi:type="dcterms:W3CDTF">2024-11-19T15:31:19Z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