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02778" ContentType="image/png"/>
  <Default Extension="89943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5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c9ad21a041.74702778"/>
  <Relationship Id="rId3" Type="http://schemas.openxmlformats.org/officeDocument/2006/relationships/image" Target="../media/logo_673cac9aebddf82.89943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Continuous-wave Doppler at the Left Ventricular Outflow Tract" descr="Continuous-wave Doppler at the Left Ventricular Outflow Tr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nsal P, Lodhi H, Mathews A, Desai A, Morcos R, Maini B, Khalil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inuous-wave Doppler at the Left Ventricular Outflow Tra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2024-11-19T15:19:54Z</dcterms:created>
  <dcterms:modified xsi:type="dcterms:W3CDTF">2024-11-19T15:19:54Z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