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702778" ContentType="image/png"/>
  <Default Extension="8994396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58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c9ad21a041.74702778"/>
  <Relationship Id="rId3" Type="http://schemas.openxmlformats.org/officeDocument/2006/relationships/image" Target="../media/logo_673cac9aebddf82.8994396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52975"/>
          <a:chOff x="9525" y="9525"/>
          <a:chExt cx="9229725" cy="4752975"/>
        </a:xfrm>
      </p:grpSpPr>
      <p:pic>
        <p:nvPicPr>
          <p:cNvPr id="1" name="Continuous-wave Doppler at the Left Ventricular Outflow Tract" descr="Continuous-wave Doppler at the Left Ventricular Outflow Trac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76750" cy="3990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nsal P, Lodhi H, Mathews A, Desai A, Morcos R, Maini B, Khalili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ntinuous-wave Doppler at the Left Ventricular Outflow Trac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3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2024-11-19T15:19:54Z</dcterms:created>
  <dcterms:modified xsi:type="dcterms:W3CDTF">2024-11-19T15:19:54Z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