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749116" ContentType="image/png"/>
  <Default Extension="3996191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69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0daf308831.63749116"/>
  <Relationship Id="rId3" Type="http://schemas.openxmlformats.org/officeDocument/2006/relationships/image" Target="../media/logo_673cb0db1287402.3996191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24425"/>
          <a:chOff x="9525" y="9525"/>
          <a:chExt cx="9229725" cy="4924425"/>
        </a:xfrm>
      </p:grpSpPr>
      <p:pic>
        <p:nvPicPr>
          <p:cNvPr id="1" name="Simultaneous Ascending Aorta and Left Ventricular Pressures" descr="Simultaneous Ascending Aorta and Left Ventricular Press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162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nsal P, Lodhi H, Mathews A, Desai A, Morcos R, Maini B, Khalil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ultaneous Ascending Aorta and Left Ventricular Press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2024-11-19T15:38:03Z</dcterms:created>
  <dcterms:modified xsi:type="dcterms:W3CDTF">2024-11-19T15:38:03Z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