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498143" ContentType="image/png"/>
  <Default Extension="968222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60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d3b5c9a271.66498143"/>
  <Relationship Id="rId3" Type="http://schemas.openxmlformats.org/officeDocument/2006/relationships/image" Target="../media/logo_673cad3b7b49a52.968222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38600"/>
          <a:chOff x="9525" y="9525"/>
          <a:chExt cx="9229725" cy="4038600"/>
        </a:xfrm>
      </p:grpSpPr>
      <p:pic>
        <p:nvPicPr>
          <p:cNvPr id="1" name="Simultaneous Ascending Aorta and Left Ventricular Pressures after Alcohol Septal Ablation" descr="Simultaneous Ascending Aorta and Left Ventricular Pressures after Alcohol Septal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276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nsal P, Lodhi H, Mathews A, Desai A, Morcos R, Maini B, Khalili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multaneous Ascending Aorta and Left Ventricular Pressures after Alcohol Septal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3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2024-11-19T15:22:35Z</dcterms:created>
  <dcterms:modified xsi:type="dcterms:W3CDTF">2024-11-19T15:22:35Z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