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019925" ContentType="image/png"/>
  <Default Extension="752295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70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1575840461.46019925"/>
  <Relationship Id="rId3" Type="http://schemas.openxmlformats.org/officeDocument/2006/relationships/image" Target="../media/logo_673cb15773c8c52.752295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53000"/>
          <a:chOff x="9525" y="9525"/>
          <a:chExt cx="9229725" cy="4953000"/>
        </a:xfrm>
      </p:grpSpPr>
      <p:pic>
        <p:nvPicPr>
          <p:cNvPr id="1" name="Simultaneous Ascending Aortic and Subaortic Pressures" descr="Simultaneous Ascending Aortic and Subaortic Pressu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4191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nsal P, Lodhi H, Mathews A, Desai A, Morcos R, Maini B, Khalili 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imultaneous Ascending Aortic and Subaortic Pressu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3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7">
  <a:themeElements>
    <a:clrScheme name="Theme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2024-11-19T15:40:07Z</dcterms:created>
  <dcterms:modified xsi:type="dcterms:W3CDTF">2024-11-19T15:40:07Z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