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683392" ContentType="image/png"/>
  <Default Extension="485255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55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b6d64a9f91.75683392"/>
  <Relationship Id="rId3" Type="http://schemas.openxmlformats.org/officeDocument/2006/relationships/image" Target="../media/logo_673cab6d798dc82.485255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actors That Determine the Choice Between Percutaneous Coronary Intervention Left Main and Coronary Artery Bypass Grafting" descr="Factors That Determine the Choice Between Percutaneous Coronary Intervention Left Main and Coronary Artery Bypass Graft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1433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rlamos C, Lianos I, Benetou DR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actors That Determine the Choice Between Percutaneous Coronary Intervention Left Main and Coronary Artery Bypass Graft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2024-11-19T15:14:53Z</dcterms:created>
  <dcterms:modified xsi:type="dcterms:W3CDTF">2024-11-19T15:14:53Z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