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875240" ContentType="image/png"/>
  <Default Extension="525488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61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da7ed2e841.44875240"/>
  <Relationship Id="rId3" Type="http://schemas.openxmlformats.org/officeDocument/2006/relationships/image" Target="../media/logo_673cada8088fd22.525488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76750"/>
          <a:chOff x="9525" y="9525"/>
          <a:chExt cx="9229725" cy="4476750"/>
        </a:xfrm>
      </p:grpSpPr>
      <p:pic>
        <p:nvPicPr>
          <p:cNvPr id="1" name="Definition of Complex Bifurcation Percutaneous Coronary Intervention According to the DEFINITION Study" descr="Definition of Complex Bifurcation Percutaneous Coronary Intervention According to the DEFINITION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37147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arlamos C, Lianos I, Benetou DR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finition of Complex Bifurcation Percutaneous Coronary Intervention According to the DEFINITION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2024-11-19T15:24:24Z</dcterms:created>
  <dcterms:modified xsi:type="dcterms:W3CDTF">2024-11-19T15:24:24Z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