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7722748" ContentType="image/png"/>
  <Default Extension="9859562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4565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abc756bc111.87722748"/>
  <Relationship Id="rId3" Type="http://schemas.openxmlformats.org/officeDocument/2006/relationships/image" Target="../media/logo_673cabc76da9542.9859562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038600"/>
          <a:chOff x="9525" y="9525"/>
          <a:chExt cx="9229725" cy="4038600"/>
        </a:xfrm>
      </p:grpSpPr>
      <p:pic>
        <p:nvPicPr>
          <p:cNvPr id="1" name="Randomized Trials Comparing Left Main Percutaneous Coronary Intervention Versus Coronary Artery Bypass Grafting" descr="Randomized Trials Comparing Left Main Percutaneous Coronary Intervention Versus Coronary Artery Bypass Grafti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2766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Varlamos C, Lianos I, Benetou DR, Alexopoulos D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andomized Trials Comparing Left Main Percutaneous Coronary Intervention Versus Coronary Artery Bypass Grafting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21;15:e11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20.34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3">
  <a:themeElements>
    <a:clrScheme name="Theme1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2024-11-19T15:16:23Z</dcterms:created>
  <dcterms:modified xsi:type="dcterms:W3CDTF">2024-11-19T15:16:23Z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