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736306" ContentType="image/png"/>
  <Default Extension="110486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6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102e205c31.61736306"/>
  <Relationship Id="rId3" Type="http://schemas.openxmlformats.org/officeDocument/2006/relationships/image" Target="../media/logo_673cb1030280552.110486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10025"/>
          <a:chOff x="9525" y="9525"/>
          <a:chExt cx="9229725" cy="4010025"/>
        </a:xfrm>
      </p:grpSpPr>
      <p:pic>
        <p:nvPicPr>
          <p:cNvPr id="1" name="Major Trials Investigating Stenting Techniques and Antiplatelet Agents Used" descr="Major Trials Investigating Stenting Techniques and Antiplatelet Agents U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lamos C, Lianos I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Trials Investigating Stenting Techniques and Antiplatelet Agents Us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2024-11-19T15:38:43Z</dcterms:created>
  <dcterms:modified xsi:type="dcterms:W3CDTF">2024-11-19T15:38:43Z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