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2113411" ContentType="image/png"/>
  <Default Extension="3348474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468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b0588b50781.92113411"/>
  <Relationship Id="rId3" Type="http://schemas.openxmlformats.org/officeDocument/2006/relationships/image" Target="../media/logo_673cb058a6b1c12.3348474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Factors Affecting Antithrombotic Therapy in Patients Undergoing Left Main and/or Bifurcation Percutaneous Coronary Intervention" descr="Factors Affecting Antithrombotic Therapy in Patients Undergoing Left Main and/or Bifurcation Percutaneous Coronary Interven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35909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arlamos C, Lianos I, Benetou DR, Alexopoulos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actors Affecting Antithrombotic Therapy in Patients Undergoing Left Main and/or Bifurcation Percutaneous Coronary Interven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1;15:e1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0.3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2024-11-19T15:35:52Z</dcterms:created>
  <dcterms:modified xsi:type="dcterms:W3CDTF">2024-11-19T15:35:52Z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