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113411" ContentType="image/png"/>
  <Default Extension="334847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68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0588b50781.92113411"/>
  <Relationship Id="rId3" Type="http://schemas.openxmlformats.org/officeDocument/2006/relationships/image" Target="../media/logo_673cb058a6b1c12.334847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actors Affecting Antithrombotic Therapy in Patients Undergoing Left Main and/or Bifurcation Percutaneous Coronary Intervention" descr="Factors Affecting Antithrombotic Therapy in Patients Undergoing Left Main and/or Bifurcation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590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rlamos C, Lianos I, Benetou DR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ctors Affecting Antithrombotic Therapy in Patients Undergoing Left Main and/or Bifurcation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2024-11-19T15:35:52Z</dcterms:created>
  <dcterms:modified xsi:type="dcterms:W3CDTF">2024-11-19T15:35:52Z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