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83504315" ContentType="image/png"/>
  <Default Extension="53018928"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04712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cb181d88cf21.83504315"/>
  <Relationship Id="rId3" Type="http://schemas.openxmlformats.org/officeDocument/2006/relationships/image" Target="../media/logo_673cb181ec23102.53018928"/>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6248400"/>
          <a:chOff x="9525" y="9525"/>
          <a:chExt cx="9229725" cy="6248400"/>
        </a:xfrm>
      </p:grpSpPr>
      <p:pic>
        <p:nvPicPr>
          <p:cNvPr id="1" name="Study Selection" descr="Study Selection"/>
          <p:cNvPicPr>
            <a:picLocks noChangeAspect="1"/>
          </p:cNvPicPr>
          <p:nvPr/>
        </p:nvPicPr>
        <p:blipFill>
          <a:blip r:embed="rId2"/>
          <a:stretch>
            <a:fillRect/>
          </a:stretch>
        </p:blipFill>
        <p:spPr>
          <a:xfrm>
            <a:off x="9525" y="885825"/>
            <a:ext cx="4524375" cy="5362575"/>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Tan JWC, Chew DP, Brieger D, Eikelboom J, Montalescot G, Ako J, Kim BK, Quek D, Aitken SJ, Chow CK, Chour S, Tse HF, Kaul U, Firdaus I, Kubo T, Liew BW, Chong TT, Sin KYK, Yeh HI, Buddhari W, Chunhamaneewat N, Hasan F, Fox KA, Nguyen QN, Lo ST]]></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Study Selection]]></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European Cardiology Review 2021;16:e26.]]></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ecr.2020.45]]></a:t>
            </a:r>
          </a:p>
        </p:txBody>
      </p:sp>
    </p:spTree>
  </p:cSld>
  <p:clrMapOvr>
    <a:masterClrMapping/>
  </p:clrMapOvr>
</p:sld>
</file>

<file path=ppt/theme/theme1.xml><?xml version="1.0" encoding="utf-8"?>
<a:theme xmlns:a="http://schemas.openxmlformats.org/drawingml/2006/main" name="Theme40">
  <a:themeElements>
    <a:clrScheme name="Theme4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2024-11-19T15:40:49Z</dcterms:created>
  <dcterms:modified xsi:type="dcterms:W3CDTF">2024-11-19T15:40:49Z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