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6476535" ContentType="image/png"/>
  <Default Extension="6185413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56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abc3e759e21.66476535"/>
  <Relationship Id="rId3" Type="http://schemas.openxmlformats.org/officeDocument/2006/relationships/image" Target="../media/logo_673cabc4065b892.6185413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238750"/>
          <a:chOff x="9525" y="9525"/>
          <a:chExt cx="9229725" cy="5238750"/>
        </a:xfrm>
      </p:grpSpPr>
      <p:pic>
        <p:nvPicPr>
          <p:cNvPr id="1" name="High Bleeding Risk ‘ABO’ Algorithm" descr="High Bleeding Risk ‘ABO’ Algorithm"/>
          <p:cNvPicPr>
            <a:picLocks noChangeAspect="1"/>
          </p:cNvPicPr>
          <p:nvPr/>
        </p:nvPicPr>
        <p:blipFill>
          <a:blip r:embed="rId2"/>
          <a:stretch>
            <a:fillRect/>
          </a:stretch>
        </p:blipFill>
        <p:spPr>
          <a:xfrm>
            <a:off x="9525" y="885825"/>
            <a:ext cx="4467225" cy="43529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Chew DP, Brieger D, Eikelboom J, Montalescot G, Ako J, Kim BK, Quek D, Aitken SJ, Chow CK, Chour S, Tse HF, Kaul U, Firdaus I, Kubo T, Liew BW, Chong TT, Sin KYK, Yeh HI, Buddhari W, Chunhamaneewat N, Hasan F, Fox KA, Nguyen QN, Lo S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igh Bleeding Risk ‘ABO’ Algorithm]]></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5]]></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2024-11-19T15:16:20Z</dcterms:created>
  <dcterms:modified xsi:type="dcterms:W3CDTF">2024-11-19T15:16:20Z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