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2083389" ContentType="image/png"/>
  <Default Extension="0437959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432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a246855b811.32083389"/>
  <Relationship Id="rId3" Type="http://schemas.openxmlformats.org/officeDocument/2006/relationships/image" Target="../media/logo_673ca246958f962.0437959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591050"/>
          <a:chOff x="9525" y="9525"/>
          <a:chExt cx="9229725" cy="4591050"/>
        </a:xfrm>
      </p:grpSpPr>
      <p:pic>
        <p:nvPicPr>
          <p:cNvPr id="1" name="High Thrombotic Risk Cardiovascular Disease Algorithm" descr="High Thrombotic Risk Cardiovascular Disease Algorithm"/>
          <p:cNvPicPr>
            <a:picLocks noChangeAspect="1"/>
          </p:cNvPicPr>
          <p:nvPr/>
        </p:nvPicPr>
        <p:blipFill>
          <a:blip r:embed="rId2"/>
          <a:stretch>
            <a:fillRect/>
          </a:stretch>
        </p:blipFill>
        <p:spPr>
          <a:xfrm>
            <a:off x="9525" y="885825"/>
            <a:ext cx="4476750" cy="37052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C, Chew DP, Brieger D, Eikelboom J, Montalescot G, Ako J, Kim BK, Quek D, Aitken SJ, Chow CK, Chour S, Tse HF, Kaul U, Firdaus I, Kubo T, Liew BW, Chong TT, Sin KYK, Yeh HI, Buddhari W, Chunhamaneewat N, Hasan F, Fox KA, Nguyen QN, Lo ST]]></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igh Thrombotic Risk Cardiovascular Disease Algorithm]]></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5]]></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2024-11-19T14:35:50Z</dcterms:created>
  <dcterms:modified xsi:type="dcterms:W3CDTF">2024-11-19T14:35:50Z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