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9933701" ContentType="image/png"/>
  <Default Extension="1907286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37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a432e59c631.99933701"/>
  <Relationship Id="rId3" Type="http://schemas.openxmlformats.org/officeDocument/2006/relationships/image" Target="../media/logo_673ca4330087c52.1907286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486400"/>
          <a:chOff x="9525" y="9525"/>
          <a:chExt cx="9229725" cy="5486400"/>
        </a:xfrm>
      </p:grpSpPr>
      <p:pic>
        <p:nvPicPr>
          <p:cNvPr id="1" name="Treatment Algorithm for Antithrombotic Treatment" descr="Treatment Algorithm for Antithrombotic Treatment"/>
          <p:cNvPicPr>
            <a:picLocks noChangeAspect="1"/>
          </p:cNvPicPr>
          <p:nvPr/>
        </p:nvPicPr>
        <p:blipFill>
          <a:blip r:embed="rId2"/>
          <a:stretch>
            <a:fillRect/>
          </a:stretch>
        </p:blipFill>
        <p:spPr>
          <a:xfrm>
            <a:off x="9525" y="885825"/>
            <a:ext cx="6667500" cy="4600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Chew DP, Brieger D, Eikelboom J, Montalescot G, Ako J, Kim BK, Quek D, Aitken SJ, Chow CK, Chour S, Tse HF, Kaul U, Firdaus I, Kubo T, Liew BW, Chong TT, Sin KYK, Yeh HI, Buddhari W, Chunhamaneewat N, Hasan F, Fox KA, Nguyen QN, Lo S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reatment Algorithm for Antithrombotic Treatmen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5]]></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2024-11-19T14:44:03Z</dcterms:created>
  <dcterms:modified xsi:type="dcterms:W3CDTF">2024-11-19T14:44:03Z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