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Default Extension="99933701" ContentType="image/png"/>
  <Default Extension="19072867" ContentType="image/png"/>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1043716"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image_673ca432e59c631.99933701"/>
  <Relationship Id="rId3" Type="http://schemas.openxmlformats.org/officeDocument/2006/relationships/image" Target="../media/logo_673ca4330087c52.19072867"/>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9525" y="9525"/>
          <a:ext cx="9229725" cy="5486400"/>
          <a:chOff x="9525" y="9525"/>
          <a:chExt cx="9229725" cy="5486400"/>
        </a:xfrm>
      </p:grpSpPr>
      <p:pic>
        <p:nvPicPr>
          <p:cNvPr id="1" name="Treatment Algorithm for Antithrombotic Treatment" descr="Treatment Algorithm for Antithrombotic Treatment"/>
          <p:cNvPicPr>
            <a:picLocks noChangeAspect="1"/>
          </p:cNvPicPr>
          <p:nvPr/>
        </p:nvPicPr>
        <p:blipFill>
          <a:blip r:embed="rId2"/>
          <a:stretch>
            <a:fillRect/>
          </a:stretch>
        </p:blipFill>
        <p:spPr>
          <a:xfrm>
            <a:off x="9525" y="885825"/>
            <a:ext cx="6667500" cy="4600575"/>
          </a:xfrm>
          <a:prstGeom prst="rect">
            <a:avLst/>
          </a:prstGeom>
          <a:noFill/>
        </p:spPr>
      </p:pic>
      <p:pic>
        <p:nvPicPr>
          <p:cNvPr id="2" name="logo" descr="logo"/>
          <p:cNvPicPr>
            <a:picLocks noChangeAspect="1"/>
          </p:cNvPicPr>
          <p:nvPr/>
        </p:nvPicPr>
        <p:blipFill>
          <a:blip r:embed="rId3"/>
          <a:stretch>
            <a:fillRect/>
          </a:stretch>
        </p:blipFill>
        <p:spPr>
          <a:xfrm>
            <a:off x="7467600" y="9525"/>
            <a:ext cx="1666875" cy="619125"/>
          </a:xfrm>
          <a:prstGeom prst="rect">
            <a:avLst/>
          </a:prstGeom>
          <a:noFill/>
        </p:spPr>
      </p:pic>
      <p:sp>
        <p:nvSpPr>
          <p:cNvPr id="3" name=""/>
          <p:cNvSpPr txBox="1"/>
          <p:nvPr/>
        </p:nvSpPr>
        <p:spPr>
          <a:xfrm>
            <a:off x="9525" y="9525"/>
            <a:ext cx="5715000" cy="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b="1" sz="1000" spc="0" u="none">
                <a:solidFill>
                  <a:srgbClr val="000000">
                    <a:alpha val="100000"/>
                  </a:srgbClr>
                </a:solidFill>
                <a:latin typeface="Calibri"/>
              </a:rPr>
              <a:t><![CDATA[Tan JWC, Chew DP, Brieger D, Eikelboom J, Montalescot G, Ako J, Kim BK, Quek D, Aitken SJ, Chow CK, Chour S, Tse HF, Kaul U, Firdaus I, Kubo T, Liew BW, Chong TT, Sin KYK, Yeh HI, Buddhari W, Chunhamaneewat N, Hasan F, Fox KA, Nguyen QN, Lo ST]]></a:t>
            </a:r>
          </a:p>
        </p:txBody>
      </p:sp>
      <p:sp>
        <p:nvSpPr>
          <p:cNvPr id="4" name=""/>
          <p:cNvSpPr txBox="1"/>
          <p:nvPr/>
        </p:nvSpPr>
        <p:spPr>
          <a:xfrm>
            <a:off x="9525" y="333375"/>
            <a:ext cx="9220200" cy="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b="1" sz="1000" spc="0" u="none">
                <a:solidFill>
                  <a:srgbClr val="000000">
                    <a:alpha val="100000"/>
                  </a:srgbClr>
                </a:solidFill>
                <a:latin typeface="Calibri"/>
              </a:rPr>
              <a:t><![CDATA[Treatment Algorithm for Antithrombotic Treatment]]></a:t>
            </a:r>
          </a:p>
        </p:txBody>
      </p:sp>
      <p:sp>
        <p:nvSpPr>
          <p:cNvPr id="5" name=""/>
          <p:cNvSpPr txBox="1"/>
          <p:nvPr/>
        </p:nvSpPr>
        <p:spPr>
          <a:xfrm>
            <a:off x="9525" y="514350"/>
            <a:ext cx="9220200" cy="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b="1" sz="1000" spc="0" u="none">
                <a:solidFill>
                  <a:srgbClr val="000000">
                    <a:alpha val="100000"/>
                  </a:srgbClr>
                </a:solidFill>
                <a:latin typeface="Calibri"/>
              </a:rPr>
              <a:t><![CDATA[Citation: European Cardiology Review 2021;16:e26.]]></a:t>
            </a:r>
          </a:p>
        </p:txBody>
      </p:sp>
      <p:sp>
        <p:nvSpPr>
          <p:cNvPr id="6" name=""/>
          <p:cNvSpPr txBox="1"/>
          <p:nvPr/>
        </p:nvSpPr>
        <p:spPr>
          <a:xfrm>
            <a:off x="9525" y="685800"/>
            <a:ext cx="9220200" cy="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b="1" sz="1000" spc="0" u="none">
                <a:solidFill>
                  <a:srgbClr val="000000">
                    <a:alpha val="100000"/>
                  </a:srgbClr>
                </a:solidFill>
                <a:latin typeface="Calibri"/>
              </a:rPr>
              <a:t><![CDATA[https://doi.org/10.15420/ecr.2020.45]]></a:t>
            </a:r>
          </a:p>
        </p:txBody>
      </p:sp>
    </p:spTree>
  </p:cSld>
  <p:clrMapOvr>
    <a:masterClrMapping/>
  </p:clrMapOvr>
</p:sld>
</file>

<file path=ppt/theme/theme1.xml><?xml version="1.0" encoding="utf-8"?>
<a:theme xmlns:a="http://schemas.openxmlformats.org/drawingml/2006/main" name="Theme9">
  <a:themeElements>
    <a:clrScheme name="Theme9">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9">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9">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2024-11-19T14:44:03Z</dcterms:created>
  <dcterms:modified xsi:type="dcterms:W3CDTF">2024-11-19T14:44:03Z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