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8927503" ContentType="image/png"/>
  <Default Extension="38764516"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436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a3e55951d51.18927503"/>
  <Relationship Id="rId3" Type="http://schemas.openxmlformats.org/officeDocument/2006/relationships/image" Target="../media/logo_673ca3e57b04742.38764516"/>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Summary of Consensus Statements and Related References" descr="Summary of Consensus Statements and Related References"/>
          <p:cNvPicPr>
            <a:picLocks noChangeAspect="1"/>
          </p:cNvPicPr>
          <p:nvPr/>
        </p:nvPicPr>
        <p:blipFill>
          <a:blip r:embed="rId2"/>
          <a:stretch>
            <a:fillRect/>
          </a:stretch>
        </p:blipFill>
        <p:spPr>
          <a:xfrm>
            <a:off x="9525" y="885825"/>
            <a:ext cx="5048250"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Chew DP, Brieger D, Eikelboom J, Montalescot G, Ako J, Kim BK, Quek D, Aitken SJ, Chow CK, Chour S, Tse HF, Kaul U, Firdaus I, Kubo T, Liew BW, Chong TT, Sin KYK, Yeh HI, Buddhari W, Chunhamaneewat N, Hasan F, Fox KA, Nguyen QN, Lo S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mmary of Consensus Statements and Related Reference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5]]></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2024-11-19T14:42:45Z</dcterms:created>
  <dcterms:modified xsi:type="dcterms:W3CDTF">2024-11-19T14:42:45Z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