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092724" ContentType="image/png"/>
  <Default Extension="214856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7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0839d1f581.17092724"/>
  <Relationship Id="rId3" Type="http://schemas.openxmlformats.org/officeDocument/2006/relationships/image" Target="../media/logo_673ca083b826542.214856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ogramming Recommendations for Conduction System Pacing" descr="Programming Recommendations for Conduction System Pac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006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kelants E, Burri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gramming Recommendations for Conduction System Pac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2):85–9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2024-11-19T14:28:19Z</dcterms:created>
  <dcterms:modified xsi:type="dcterms:W3CDTF">2024-11-19T14:28:19Z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