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322352" ContentType="image/png"/>
  <Default Extension="680133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f90b2f3c41.43322352"/>
  <Relationship Id="rId3" Type="http://schemas.openxmlformats.org/officeDocument/2006/relationships/image" Target="../media/logo_673c9f90d13fb12.680133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T Wave Oversensing in the AAI(R) Mode" descr="T Wave Oversensing in the AAI(R) Mo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kelants E, Burr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 Wave Oversensing in the AAI(R) Mo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85–9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2024-11-19T14:24:16Z</dcterms:created>
  <dcterms:modified xsi:type="dcterms:W3CDTF">2024-11-19T14:24:16Z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