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147606" ContentType="image/png"/>
  <Default Extension="641823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30d78ca761.03147606"/>
  <Relationship Id="rId3" Type="http://schemas.openxmlformats.org/officeDocument/2006/relationships/image" Target="../media/logo_673ca30d8f5f872.641823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38725"/>
          <a:chOff x="9525" y="9525"/>
          <a:chExt cx="9229725" cy="5038725"/>
        </a:xfrm>
      </p:grpSpPr>
      <p:pic>
        <p:nvPicPr>
          <p:cNvPr id="1" name="Anodal Capture with Left Bundle Branch Area Pacing" descr="Anodal Capture with Left Bundle Branch Area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76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kelants E, Burr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odal Capture with Left Bundle Branch Area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85–9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2024-11-19T14:39:09Z</dcterms:created>
  <dcterms:modified xsi:type="dcterms:W3CDTF">2024-11-19T14:39:09Z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