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47606" ContentType="image/png"/>
  <Default Extension="64182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0d78ca761.03147606"/>
  <Relationship Id="rId3" Type="http://schemas.openxmlformats.org/officeDocument/2006/relationships/image" Target="../media/logo_673ca30d8f5f872.64182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Anodal Capture with Left Bundle Branch Area Pacing" descr="Anodal Capture with Left Bundle Branch Area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elants E, 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odal Capture with Left Bundle Branch Area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85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2024-11-19T14:39:09Z</dcterms:created>
  <dcterms:modified xsi:type="dcterms:W3CDTF">2024-11-19T14:39:09Z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