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486579" ContentType="image/png"/>
  <Default Extension="806822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1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60b3e9ed71.10486579"/>
  <Relationship Id="rId3" Type="http://schemas.openxmlformats.org/officeDocument/2006/relationships/image" Target="../media/logo_673ca60b589e372.806822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29175"/>
          <a:chOff x="9525" y="9525"/>
          <a:chExt cx="9229725" cy="4829175"/>
        </a:xfrm>
      </p:grpSpPr>
      <p:pic>
        <p:nvPicPr>
          <p:cNvPr id="1" name="Intermittent Oversensing by the His Bundle Pacing Lead" descr="Intermittent Oversensing by the His Bundle Pacing Lea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67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kelants E, Burr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ermittent Oversensing by the His Bundle Pacing Le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85–9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2024-11-19T14:51:55Z</dcterms:created>
  <dcterms:modified xsi:type="dcterms:W3CDTF">2024-11-19T14:51:55Z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