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036977" ContentType="image/png"/>
  <Default Extension="025265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36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3d98d16401.94036977"/>
  <Relationship Id="rId3" Type="http://schemas.openxmlformats.org/officeDocument/2006/relationships/image" Target="../media/logo_673ca3d9a843e62.025265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05225"/>
          <a:chOff x="9525" y="9525"/>
          <a:chExt cx="9229725" cy="3705225"/>
        </a:xfrm>
      </p:grpSpPr>
      <p:pic>
        <p:nvPicPr>
          <p:cNvPr id="1" name="Ventricular Safety Pacing" descr="Ventricular Safety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943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kelants E, Burri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entricular Safety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2):85–9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2024-11-19T14:42:33Z</dcterms:created>
  <dcterms:modified xsi:type="dcterms:W3CDTF">2024-11-19T14:42:33Z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