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01575" ContentType="image/png"/>
  <Default Extension="892511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2bd779891.83301575"/>
  <Relationship Id="rId3" Type="http://schemas.openxmlformats.org/officeDocument/2006/relationships/image" Target="../media/logo_673ca32bea1b852.892511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Summary of Devices for Transcatheter Valve Intervention" descr="Summary of Devices for Transcatheter Valve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95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ard TJ, Eleid M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Devices for Transcatheter Valve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2024-11-19T14:39:39Z</dcterms:created>
  <dcterms:modified xsi:type="dcterms:W3CDTF">2024-11-19T14:39:39Z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