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5038363" ContentType="image/png"/>
  <Default Extension="4835832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29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126dc7f131.65038363"/>
  <Relationship Id="rId3" Type="http://schemas.openxmlformats.org/officeDocument/2006/relationships/image" Target="../media/logo_673ca126f30f952.4835832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00700"/>
          <a:chOff x="9525" y="9525"/>
          <a:chExt cx="9229725" cy="5600700"/>
        </a:xfrm>
      </p:grpSpPr>
      <p:pic>
        <p:nvPicPr>
          <p:cNvPr id="1" name="Summary of Devices for Transcatheter Valve Intervention - Continue" descr="Summary of Devices for Transcatheter Valve Intervention - Continu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838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mard TJ, Eleid M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Devices for Transcatheter Valve Intervention - Continu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2024-11-19T14:31:02Z</dcterms:created>
  <dcterms:modified xsi:type="dcterms:W3CDTF">2024-11-19T14:31:02Z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