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3474272" ContentType="image/png"/>
  <Default Extension="8537203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38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487c2fff71.33474272"/>
  <Relationship Id="rId3" Type="http://schemas.openxmlformats.org/officeDocument/2006/relationships/image" Target="../media/logo_673ca487d9f0192.8537203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05450"/>
          <a:chOff x="9525" y="9525"/>
          <a:chExt cx="9229725" cy="5505450"/>
        </a:xfrm>
      </p:grpSpPr>
      <p:pic>
        <p:nvPicPr>
          <p:cNvPr id="1" name="Edge-to-edge Tricuspid Repair with Pascal Device" descr="Edge-to-edge Tricuspid Repair with Pascal Devi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743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mard TJ, Eleid M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dge-to-edge Tricuspid Repair with Pascal Devi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2024-11-19T14:45:27Z</dcterms:created>
  <dcterms:modified xsi:type="dcterms:W3CDTF">2024-11-19T14:45:27Z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