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4159947" ContentType="image/png"/>
  <Default Extension="9338791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443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a691b0d4901.34159947"/>
  <Relationship Id="rId3" Type="http://schemas.openxmlformats.org/officeDocument/2006/relationships/image" Target="../media/logo_673ca691d011b92.9338791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ORMA Spacer Therapy" descr="FORMA Spacer Therap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1242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imard TJ, Eleid M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ORMA Spacer Therap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1;15:e1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0.2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2024-11-19T14:54:09Z</dcterms:created>
  <dcterms:modified xsi:type="dcterms:W3CDTF">2024-11-19T14:54:09Z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