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703505" ContentType="image/png"/>
  <Default Extension="738994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90def8b81.90703505"/>
  <Relationship Id="rId3" Type="http://schemas.openxmlformats.org/officeDocument/2006/relationships/image" Target="../media/logo_673ca190f2d8c92.738994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Flow Chart of Spasm Provocation Testing as Suggested by COVADIS" descr="Flow Chart of Spasm Provocation Testing as Suggested by COVAD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ck S, Pereyra VM, Seitz A, McChord J, Hubert A, Bekeredjian R, Sechtem U,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Chart of Spasm Provocation Testing as Suggested by COVAD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2024-11-19T14:32:48Z</dcterms:created>
  <dcterms:modified xsi:type="dcterms:W3CDTF">2024-11-19T14:32:48Z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