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143968" ContentType="image/png"/>
  <Default Extension="851936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3a7c612271.42143968"/>
  <Relationship Id="rId3" Type="http://schemas.openxmlformats.org/officeDocument/2006/relationships/image" Target="../media/logo_673ca3a7e3ce832.851936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terventional Diagnostic Procedure" descr="Interventional Diagnostic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57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ck S, Pereyra VM, Seitz A, McChord J, Hubert A, Bekeredjian R, Sechtem U,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ventional Diagnostic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2024-11-19T14:41:43Z</dcterms:created>
  <dcterms:modified xsi:type="dcterms:W3CDTF">2024-11-19T14:41:43Z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