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714038" ContentType="image/png"/>
  <Default Extension="475508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41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5dc5c53361.51714038"/>
  <Relationship Id="rId3" Type="http://schemas.openxmlformats.org/officeDocument/2006/relationships/image" Target="../media/logo_673ca5dc7101c32.475508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24500"/>
          <a:chOff x="9525" y="9525"/>
          <a:chExt cx="9229725" cy="5524500"/>
        </a:xfrm>
      </p:grpSpPr>
      <p:pic>
        <p:nvPicPr>
          <p:cNvPr id="1" name="A 53-year-old Patient with Dyspnoea and Angina During Exercise and At Rest Despite Having Non-obstructed Coronary Arteries" descr="A 53-year-old Patient with Dyspnoea and Angina During Exercise and At Rest Despite Having Non-obstructed Coronary Arter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657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ck S, Pereyra VM, Seitz A, McChord J, Hubert A, Bekeredjian R, Sechtem U, Ong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53-year-old Patient with Dyspnoea and Angina During Exercise and At Rest Despite Having Non-obstructed Coronary Arter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2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2024-11-19T14:51:08Z</dcterms:created>
  <dcterms:modified xsi:type="dcterms:W3CDTF">2024-11-19T14:51:08Z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