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204987" ContentType="image/png"/>
  <Default Extension="121173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5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f8deccdf51.36204987"/>
  <Relationship Id="rId3" Type="http://schemas.openxmlformats.org/officeDocument/2006/relationships/image" Target="../media/logo_673c9f8e1605c62.121173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evalence of Endotypes" descr="Prevalence of Endotyp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86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ck S, Pereyra VM, Seitz A, McChord J, Hubert A, Bekeredjian R, Sechtem U,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of Endotyp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2024-11-19T14:24:14Z</dcterms:created>
  <dcterms:modified xsi:type="dcterms:W3CDTF">2024-11-19T14:24:14Z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