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637840" ContentType="image/png"/>
  <Default Extension="509429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2eda64d201.90637840"/>
  <Relationship Id="rId3" Type="http://schemas.openxmlformats.org/officeDocument/2006/relationships/image" Target="../media/logo_673ca2edba9e862.509429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05500"/>
          <a:chOff x="9525" y="9525"/>
          <a:chExt cx="9229725" cy="5905500"/>
        </a:xfrm>
      </p:grpSpPr>
      <p:pic>
        <p:nvPicPr>
          <p:cNvPr id="1" name="Risks, Costs and Duration of Invasive Tests of Coronary Vasomotion" descr="Risks, Costs and Duration of Invasive Tests of Coronary Vasomo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5143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ck S, Pereyra VM, Seitz A, McChord J, Hubert A, Bekeredjian R, Sechtem U,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sks, Costs and Duration of Invasive Tests of Coronary Vasomo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2024-11-19T14:38:37Z</dcterms:created>
  <dcterms:modified xsi:type="dcterms:W3CDTF">2024-11-19T14:38:37Z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