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2953169" ContentType="image/png"/>
  <Default Extension="1183434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27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06e44dab41.32953169"/>
  <Relationship Id="rId3" Type="http://schemas.openxmlformats.org/officeDocument/2006/relationships/image" Target="../media/logo_673ca06e5cd1b42.1183434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72225"/>
          <a:chOff x="9525" y="9525"/>
          <a:chExt cx="9229725" cy="6372225"/>
        </a:xfrm>
      </p:grpSpPr>
      <p:pic>
        <p:nvPicPr>
          <p:cNvPr id="1" name="Representative Studies Assessing the Relationship Between C-reactive Protein and Recurrent Mayor Cardiovascular Events in Patients with Stable Coronary Artery Disease and Acute Coronary Syndromes" descr="Representative Studies Assessing the Relationship Between C-reactive Protein and Recurrent Mayor Cardiovascular Events in Patients with Stable Coronary Artery Disease and Acute Coronary Syndrom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5505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royo-Espliguero R, Viana-Llamas MC, Silva-Obregón A, Avanzas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presentative Studies Assessing the Relationship Between C-reactive Protein and Recurrent Mayor Cardiovascular Events in Patients with Stable Coronary Artery Disease and Acute Coronary Syndrom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2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4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2024-11-19T14:27:58Z</dcterms:created>
  <dcterms:modified xsi:type="dcterms:W3CDTF">2024-11-19T14:27:58Z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