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953169" ContentType="image/png"/>
  <Default Extension="11834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6e44dab41.32953169"/>
  <Relationship Id="rId3" Type="http://schemas.openxmlformats.org/officeDocument/2006/relationships/image" Target="../media/logo_673ca06e5cd1b42.11834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Representative Studies Assessing the Relationship Between C-reactive Protein and Recurrent Mayor Cardiovascular Events in Patients with Stable Coronary Artery Disease and Acute Coronary Syndromes" descr="Representative Studies Assessing the Relationship Between C-reactive Protein and Recurrent Mayor Cardiovascular Events in Patients with Stable Coronary Artery Disease and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oyo-Espliguero R, Viana-Llamas MC, Silva-Obregón A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Studies Assessing the Relationship Between C-reactive Protein and Recurrent Mayor Cardiovascular Events in Patients with Stable Coronary Artery Disease and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2024-11-19T14:27:58Z</dcterms:created>
  <dcterms:modified xsi:type="dcterms:W3CDTF">2024-11-19T14:27:58Z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