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609428" ContentType="image/png"/>
  <Default Extension="358753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32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27db475411.11609428"/>
  <Relationship Id="rId3" Type="http://schemas.openxmlformats.org/officeDocument/2006/relationships/image" Target="../media/logo_673ca27dca28e72.358753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Key Contemporary Residual Risk Pathways in Secondary Prevention" descr="Key Contemporary Residual Risk Pathways in Secondary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oyo-Espliguero R, Viana-Llamas MC, Silva-Obregón A, Avanza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Contemporary Residual Risk Pathways in Secondary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2024-11-19T14:36:45Z</dcterms:created>
  <dcterms:modified xsi:type="dcterms:W3CDTF">2024-11-19T14:36:45Z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