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1871554" ContentType="image/png"/>
  <Default Extension="5979936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440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a58c8728461.41871554"/>
  <Relationship Id="rId3" Type="http://schemas.openxmlformats.org/officeDocument/2006/relationships/image" Target="../media/logo_673ca58ca039052.5979936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972050"/>
          <a:chOff x="9525" y="9525"/>
          <a:chExt cx="9229725" cy="4972050"/>
        </a:xfrm>
      </p:grpSpPr>
      <p:pic>
        <p:nvPicPr>
          <p:cNvPr id="1" name="Recurrent Cardiovascular Event Rates According to Achievement of Both LDL Cholesterol and hs-CRP Reduction Targets in PROVE-IT and IMPROVE-IT Trials" descr="Recurrent Cardiovascular Event Rates According to Achievement of Both LDL Cholesterol and hs-CRP Reduction Targets in PROVE-IT and IMPROVE-IT Trial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41052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rroyo-Espliguero R, Viana-Llamas MC, Silva-Obregón A, Avanzas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ecurrent Cardiovascular Event Rates According to Achievement of Both LDL Cholesterol and hs-CRP Reduction Targets in PROVE-IT and IMPROVE-IT Trial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2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0.4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2024-11-19T14:49:48Z</dcterms:created>
  <dcterms:modified xsi:type="dcterms:W3CDTF">2024-11-19T14:49:48Z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