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871554" ContentType="image/png"/>
  <Default Extension="597993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8c8728461.41871554"/>
  <Relationship Id="rId3" Type="http://schemas.openxmlformats.org/officeDocument/2006/relationships/image" Target="../media/logo_673ca58ca039052.597993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Recurrent Cardiovascular Event Rates According to Achievement of Both LDL Cholesterol and hs-CRP Reduction Targets in PROVE-IT and IMPROVE-IT Trials" descr="Recurrent Cardiovascular Event Rates According to Achievement of Both LDL Cholesterol and hs-CRP Reduction Targets in PROVE-IT and IMPROVE-IT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oyo-Espliguero R, Viana-Llamas MC, Silva-Obregón A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urrent Cardiovascular Event Rates According to Achievement of Both LDL Cholesterol and hs-CRP Reduction Targets in PROVE-IT and IMPROVE-IT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2024-11-19T14:49:48Z</dcterms:created>
  <dcterms:modified xsi:type="dcterms:W3CDTF">2024-11-19T14:49:48Z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