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36428" ContentType="image/png"/>
  <Default Extension="25766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307bcc851.81436428"/>
  <Relationship Id="rId3" Type="http://schemas.openxmlformats.org/officeDocument/2006/relationships/image" Target="../media/logo_673ca5309505d42.25766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Effects of Lipid-lowering and Anti-inflammatory Drugs on LDL Cholesterol, High-sensitivity C-reactive Protein and Mayor Cardiovascular Events" descr="Effects of Lipid-lowering and Anti-inflammatory Drugs on LDL Cholesterol, High-sensitivity C-reactive Protein and Mayor Cardiovas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oyo-Espliguero R, Viana-Llamas MC, Silva-Obregón A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Lipid-lowering and Anti-inflammatory Drugs on LDL Cholesterol, High-sensitivity C-reactive Protein and Mayor Cardiovas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2024-11-19T14:48:16Z</dcterms:created>
  <dcterms:modified xsi:type="dcterms:W3CDTF">2024-11-19T14:48:16Z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