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994823" ContentType="image/png"/>
  <Default Extension="466346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3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692a6e6b31.79994823"/>
  <Relationship Id="rId3" Type="http://schemas.openxmlformats.org/officeDocument/2006/relationships/image" Target="../media/logo_673ca692ba87912.466346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ffect of Canakinumab on Cardiovascular Events" descr="Effect of Canakinumab on Cardiovascular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oyo-Espliguero R, Viana-Llamas MC, Silva-Obregón A, Avanz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Canakinumab on Cardiovascular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2024-11-19T14:54:10Z</dcterms:created>
  <dcterms:modified xsi:type="dcterms:W3CDTF">2024-11-19T14:54:10Z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