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352726" ContentType="image/png"/>
  <Default Extension="720532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8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0f810caa71.10352726"/>
  <Relationship Id="rId3" Type="http://schemas.openxmlformats.org/officeDocument/2006/relationships/image" Target="../media/logo_673ca0f8221ac52.720532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9525"/>
          <a:chOff x="9525" y="9525"/>
          <a:chExt cx="9229725" cy="3819525"/>
        </a:xfrm>
      </p:grpSpPr>
      <p:pic>
        <p:nvPicPr>
          <p:cNvPr id="1" name="Patterns of AF and Relative Abbreviations" descr="Patterns of AF and Relative Abbrevi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57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tto GL, Tortora G, Casale MC, Canevese FL, Maria Brasca F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terns of AF and Relative Abbrevi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68–7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2024-11-19T14:30:16Z</dcterms:created>
  <dcterms:modified xsi:type="dcterms:W3CDTF">2024-11-19T14:30:16Z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