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615376" ContentType="image/png"/>
  <Default Extension="060065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8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4d1c880641.90615376"/>
  <Relationship Id="rId3" Type="http://schemas.openxmlformats.org/officeDocument/2006/relationships/image" Target="../media/logo_673ca4d1d6f8a52.060065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90775"/>
          <a:chOff x="9525" y="9525"/>
          <a:chExt cx="9229725" cy="2390775"/>
        </a:xfrm>
      </p:grpSpPr>
      <p:pic>
        <p:nvPicPr>
          <p:cNvPr id="1" name="Definition Related to Device-detected Atrial Arrhythmia and Relative Abbreviations" descr="Definition Related to Device-detected Atrial Arrhythmia and Relative Abbrevi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628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tto GL, Tortora G, Casale MC, Canevese FL, Maria Brasca F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 Related to Device-detected Atrial Arrhythmia and Relative Abbrevi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68–7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2024-11-19T14:46:41Z</dcterms:created>
  <dcterms:modified xsi:type="dcterms:W3CDTF">2024-11-19T14:46:41Z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