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0615376" ContentType="image/png"/>
  <Default Extension="0600658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438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a4d1c880641.90615376"/>
  <Relationship Id="rId3" Type="http://schemas.openxmlformats.org/officeDocument/2006/relationships/image" Target="../media/logo_673ca4d1d6f8a52.0600658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390775"/>
          <a:chOff x="9525" y="9525"/>
          <a:chExt cx="9229725" cy="2390775"/>
        </a:xfrm>
      </p:grpSpPr>
      <p:pic>
        <p:nvPicPr>
          <p:cNvPr id="1" name="Definition Related to Device-detected Atrial Arrhythmia and Relative Abbreviations" descr="Definition Related to Device-detected Atrial Arrhythmia and Relative Abbreviation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16287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otto GL, Tortora G, Casale MC, Canevese FL, Maria Brasca F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finition Related to Device-detected Atrial Arrhythmia and Relative Abbreviation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2):68–7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0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2024-11-19T14:46:41Z</dcterms:created>
  <dcterms:modified xsi:type="dcterms:W3CDTF">2024-11-19T14:46:41Z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