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276358" ContentType="image/png"/>
  <Default Extension="003622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2c91264271.04276358"/>
  <Relationship Id="rId3" Type="http://schemas.openxmlformats.org/officeDocument/2006/relationships/image" Target="../media/logo_673ca2c92bc7292.003622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48275"/>
          <a:chOff x="9525" y="9525"/>
          <a:chExt cx="9229725" cy="5248275"/>
        </a:xfrm>
      </p:grpSpPr>
      <p:pic>
        <p:nvPicPr>
          <p:cNvPr id="1" name="Rate per Patient/Year of Stroke or Systemic Embolism in Major Randomised Clinical Trials on Antithrombotic Therapy in Different Temporal Pattern of AF" descr="Rate per Patient/Year of Stroke or Systemic Embolism in Major Randomised Clinical Trials on Antithrombotic Therapy in Different Temporal Pattern of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381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tto GL, Tortora G, Casale MC, Canevese FL, Maria Brasca F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e per Patient/Year of Stroke or Systemic Embolism in Major Randomised Clinical Trials on Antithrombotic Therapy in Different Temporal Pattern of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68–7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2024-11-19T14:38:01Z</dcterms:created>
  <dcterms:modified xsi:type="dcterms:W3CDTF">2024-11-19T14:38:01Z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